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6" r:id="rId2"/>
    <p:sldId id="277" r:id="rId3"/>
    <p:sldId id="288" r:id="rId4"/>
    <p:sldId id="287" r:id="rId5"/>
    <p:sldId id="289" r:id="rId6"/>
    <p:sldId id="29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6702" autoAdjust="0"/>
  </p:normalViewPr>
  <p:slideViewPr>
    <p:cSldViewPr>
      <p:cViewPr varScale="1">
        <p:scale>
          <a:sx n="114" d="100"/>
          <a:sy n="114" d="100"/>
        </p:scale>
        <p:origin x="181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6CC75-FDCE-4BBA-A612-0843FAC6C579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E3519-21CD-442A-8F47-A7897307475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9083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76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4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346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370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62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76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57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9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735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30F-2ADD-4D8A-97B4-B33AAB46818B}" type="datetimeFigureOut">
              <a:rPr lang="en-GB" smtClean="0"/>
              <a:t>08/05/2017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9C0D8-B153-46EC-B74E-B434FA6E1F0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716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8815" cy="6858000"/>
          </a:xfrm>
        </p:spPr>
      </p:pic>
    </p:spTree>
    <p:extLst>
      <p:ext uri="{BB962C8B-B14F-4D97-AF65-F5344CB8AC3E}">
        <p14:creationId xmlns:p14="http://schemas.microsoft.com/office/powerpoint/2010/main" val="3726272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412776"/>
            <a:ext cx="8505655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/>
              <a:t>Objectives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participants learn all about dominos as rectangle game pieces.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participants learn to construct a domino on the paper.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students learn to count from 0 to 9 and to visualize these numbers.</a:t>
            </a:r>
          </a:p>
          <a:p>
            <a:pPr lvl="0"/>
            <a:endParaRPr lang="en-GB" sz="2400" dirty="0"/>
          </a:p>
          <a:p>
            <a:r>
              <a:rPr lang="en-GB" sz="2400" b="1" cap="small" dirty="0"/>
              <a:t>Tools, Materials and Organisation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Groups of 2 to 4 persons are sitting around a table.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On each table there is one set of dominos.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For the construction of a set of dominos from paper you need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a copy of this page and scissors to cut or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paper, ruler, pencil to construct and scissors to cut.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6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395536" y="1196752"/>
            <a:ext cx="850565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cap="small" dirty="0"/>
              <a:t>Description of the Lesson</a:t>
            </a:r>
          </a:p>
          <a:p>
            <a:r>
              <a:rPr lang="en-GB" sz="2400" b="1" dirty="0"/>
              <a:t>First part of the lesson (15 minutes)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The participants construct their own set of 55 dominos.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During the construction they learn to count and to visualize the numbers from 0 to 9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Each participant has paper, ruler and pencil to construct and scissors to cut.</a:t>
            </a:r>
          </a:p>
          <a:p>
            <a:r>
              <a:rPr lang="en-GB" sz="2400" b="1" dirty="0"/>
              <a:t>Second part of the lesson (30 minutes)</a:t>
            </a: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Make groups of 3 to 5 participants.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Play the domino game several times and note the winner.</a:t>
            </a:r>
          </a:p>
          <a:p>
            <a:endParaRPr lang="en-GB" sz="2400" b="1" cap="small" dirty="0"/>
          </a:p>
          <a:p>
            <a:r>
              <a:rPr lang="en-GB" sz="2400" b="1" cap="small" dirty="0"/>
              <a:t>Useful Hints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 is necessary, that each participant is constructing his own domino – this is learning by doing! Especially the visualizing of numbers is important.</a:t>
            </a:r>
          </a:p>
          <a:p>
            <a:endParaRPr lang="de-DE" dirty="0"/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9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055852"/>
            <a:ext cx="8064897" cy="51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99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5987" y="1340768"/>
            <a:ext cx="26958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want to construct a full 55 domino set, you need to copy 7 of these templates.</a:t>
            </a:r>
          </a:p>
          <a:p>
            <a:r>
              <a:rPr lang="en-GB" sz="2400" dirty="0"/>
              <a:t>It is important, that the participants can visualize the numbers from 0 to 9 by their own.</a:t>
            </a:r>
          </a:p>
          <a:p>
            <a:r>
              <a:rPr lang="en-GB" sz="2400" dirty="0"/>
              <a:t>Please write the numbers below the stone!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067944" y="404663"/>
            <a:ext cx="4485768" cy="5688633"/>
            <a:chOff x="0" y="0"/>
            <a:chExt cx="5219700" cy="661987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0" y="0"/>
              <a:ext cx="5210175" cy="1543050"/>
              <a:chOff x="0" y="0"/>
              <a:chExt cx="5210175" cy="1543050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43175" cy="1543050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>
            <a:xfrm>
              <a:off x="0" y="1666875"/>
              <a:ext cx="5210175" cy="3228975"/>
              <a:chOff x="0" y="0"/>
              <a:chExt cx="5210175" cy="3228975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0" y="0"/>
                <a:ext cx="5210175" cy="1543050"/>
                <a:chOff x="0" y="0"/>
                <a:chExt cx="5210175" cy="1543050"/>
              </a:xfrm>
            </p:grpSpPr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pieren 17"/>
              <p:cNvGrpSpPr/>
              <p:nvPr/>
            </p:nvGrpSpPr>
            <p:grpSpPr>
              <a:xfrm>
                <a:off x="0" y="1685925"/>
                <a:ext cx="5210175" cy="1543050"/>
                <a:chOff x="0" y="0"/>
                <a:chExt cx="5210175" cy="1543050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pieren 10"/>
            <p:cNvGrpSpPr/>
            <p:nvPr/>
          </p:nvGrpSpPr>
          <p:grpSpPr>
            <a:xfrm>
              <a:off x="9525" y="5076825"/>
              <a:ext cx="5210175" cy="1543050"/>
              <a:chOff x="0" y="0"/>
              <a:chExt cx="5210175" cy="154305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52700" cy="154305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</p:grpSp>
      <p:sp>
        <p:nvSpPr>
          <p:cNvPr id="25" name="Ellipse 24"/>
          <p:cNvSpPr/>
          <p:nvPr/>
        </p:nvSpPr>
        <p:spPr>
          <a:xfrm>
            <a:off x="8529408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Ellipse 25"/>
          <p:cNvSpPr/>
          <p:nvPr/>
        </p:nvSpPr>
        <p:spPr>
          <a:xfrm>
            <a:off x="467543" y="634090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754049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1040555" y="633474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1327061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1619060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18968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Ellipse 31"/>
          <p:cNvSpPr/>
          <p:nvPr/>
        </p:nvSpPr>
        <p:spPr>
          <a:xfrm>
            <a:off x="21833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24698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Ellipse 33"/>
          <p:cNvSpPr/>
          <p:nvPr/>
        </p:nvSpPr>
        <p:spPr>
          <a:xfrm>
            <a:off x="27563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Ellipse 34"/>
          <p:cNvSpPr/>
          <p:nvPr/>
        </p:nvSpPr>
        <p:spPr>
          <a:xfrm>
            <a:off x="30483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33261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36126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Ellipse 37"/>
          <p:cNvSpPr/>
          <p:nvPr/>
        </p:nvSpPr>
        <p:spPr>
          <a:xfrm>
            <a:off x="38991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41856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44776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Ellipse 40"/>
          <p:cNvSpPr/>
          <p:nvPr/>
        </p:nvSpPr>
        <p:spPr>
          <a:xfrm>
            <a:off x="4777329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5063835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3" name="Ellipse 42"/>
          <p:cNvSpPr/>
          <p:nvPr/>
        </p:nvSpPr>
        <p:spPr>
          <a:xfrm>
            <a:off x="5350341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4" name="Ellipse 43"/>
          <p:cNvSpPr/>
          <p:nvPr/>
        </p:nvSpPr>
        <p:spPr>
          <a:xfrm>
            <a:off x="5636847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5928846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6227427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6513933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Ellipse 47"/>
          <p:cNvSpPr/>
          <p:nvPr/>
        </p:nvSpPr>
        <p:spPr>
          <a:xfrm>
            <a:off x="6800439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9" name="Ellipse 48"/>
          <p:cNvSpPr/>
          <p:nvPr/>
        </p:nvSpPr>
        <p:spPr>
          <a:xfrm>
            <a:off x="7086945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0" name="Ellipse 49"/>
          <p:cNvSpPr/>
          <p:nvPr/>
        </p:nvSpPr>
        <p:spPr>
          <a:xfrm>
            <a:off x="7378944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7657815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7944321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8236320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23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08854 -3.7037E-7 C -0.1283 -3.7037E-7 -0.17708 -0.2169 -0.17708 -0.39282 L -0.17708 -0.78565 " pathEditMode="relative" rAng="0" ptsTypes="AA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4" y="-3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31640" y="404663"/>
            <a:ext cx="7342131" cy="800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152352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de-D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altLang="de-DE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1.8 Domino</a:t>
            </a:r>
          </a:p>
        </p:txBody>
      </p:sp>
      <p:pic>
        <p:nvPicPr>
          <p:cNvPr id="5" name="Grafik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544" y="404663"/>
            <a:ext cx="792088" cy="720080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35987" y="1340768"/>
            <a:ext cx="269585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If you want to construct a full 55 domino set, you need to copy 7 of these templates.</a:t>
            </a:r>
          </a:p>
          <a:p>
            <a:r>
              <a:rPr lang="en-GB" sz="2400" dirty="0"/>
              <a:t>It is important, that the participants can visualize the numbers from 0 to 9 by their own.</a:t>
            </a:r>
          </a:p>
          <a:p>
            <a:r>
              <a:rPr lang="en-GB" sz="2400" dirty="0"/>
              <a:t>Please write the numbers below the stone!</a:t>
            </a:r>
          </a:p>
        </p:txBody>
      </p:sp>
      <p:grpSp>
        <p:nvGrpSpPr>
          <p:cNvPr id="7" name="Gruppieren 6"/>
          <p:cNvGrpSpPr/>
          <p:nvPr/>
        </p:nvGrpSpPr>
        <p:grpSpPr>
          <a:xfrm>
            <a:off x="4067944" y="404663"/>
            <a:ext cx="4485768" cy="5688633"/>
            <a:chOff x="0" y="0"/>
            <a:chExt cx="5219700" cy="6619875"/>
          </a:xfrm>
        </p:grpSpPr>
        <p:grpSp>
          <p:nvGrpSpPr>
            <p:cNvPr id="8" name="Gruppieren 7"/>
            <p:cNvGrpSpPr/>
            <p:nvPr/>
          </p:nvGrpSpPr>
          <p:grpSpPr>
            <a:xfrm>
              <a:off x="0" y="0"/>
              <a:ext cx="5210175" cy="1543050"/>
              <a:chOff x="0" y="0"/>
              <a:chExt cx="5210175" cy="1543050"/>
            </a:xfrm>
          </p:grpSpPr>
          <p:pic>
            <p:nvPicPr>
              <p:cNvPr id="23" name="Grafik 2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43175" cy="1543050"/>
              </a:xfrm>
              <a:prstGeom prst="rect">
                <a:avLst/>
              </a:prstGeom>
            </p:spPr>
          </p:pic>
          <p:pic>
            <p:nvPicPr>
              <p:cNvPr id="24" name="Grafik 2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  <p:grpSp>
          <p:nvGrpSpPr>
            <p:cNvPr id="9" name="Gruppieren 8"/>
            <p:cNvGrpSpPr/>
            <p:nvPr/>
          </p:nvGrpSpPr>
          <p:grpSpPr>
            <a:xfrm>
              <a:off x="0" y="1666875"/>
              <a:ext cx="5210175" cy="3228975"/>
              <a:chOff x="0" y="0"/>
              <a:chExt cx="5210175" cy="3228975"/>
            </a:xfrm>
          </p:grpSpPr>
          <p:grpSp>
            <p:nvGrpSpPr>
              <p:cNvPr id="17" name="Gruppieren 16"/>
              <p:cNvGrpSpPr/>
              <p:nvPr/>
            </p:nvGrpSpPr>
            <p:grpSpPr>
              <a:xfrm>
                <a:off x="0" y="0"/>
                <a:ext cx="5210175" cy="1543050"/>
                <a:chOff x="0" y="0"/>
                <a:chExt cx="5210175" cy="1543050"/>
              </a:xfrm>
            </p:grpSpPr>
            <p:pic>
              <p:nvPicPr>
                <p:cNvPr id="21" name="Grafik 20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2" name="Grafik 21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  <p:grpSp>
            <p:nvGrpSpPr>
              <p:cNvPr id="18" name="Gruppieren 17"/>
              <p:cNvGrpSpPr/>
              <p:nvPr/>
            </p:nvGrpSpPr>
            <p:grpSpPr>
              <a:xfrm>
                <a:off x="0" y="1685925"/>
                <a:ext cx="5210175" cy="1543050"/>
                <a:chOff x="0" y="0"/>
                <a:chExt cx="5210175" cy="1543050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0"/>
                  <a:ext cx="2552700" cy="1543050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657475" y="0"/>
                  <a:ext cx="2552700" cy="1543050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11" name="Gruppieren 10"/>
            <p:cNvGrpSpPr/>
            <p:nvPr/>
          </p:nvGrpSpPr>
          <p:grpSpPr>
            <a:xfrm>
              <a:off x="9525" y="5076825"/>
              <a:ext cx="5210175" cy="1543050"/>
              <a:chOff x="0" y="0"/>
              <a:chExt cx="5210175" cy="1543050"/>
            </a:xfrm>
          </p:grpSpPr>
          <p:pic>
            <p:nvPicPr>
              <p:cNvPr id="15" name="Grafik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2552700" cy="1543050"/>
              </a:xfrm>
              <a:prstGeom prst="rect">
                <a:avLst/>
              </a:prstGeom>
            </p:spPr>
          </p:pic>
          <p:pic>
            <p:nvPicPr>
              <p:cNvPr id="16" name="Grafik 1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7475" y="0"/>
                <a:ext cx="2552700" cy="1543050"/>
              </a:xfrm>
              <a:prstGeom prst="rect">
                <a:avLst/>
              </a:prstGeom>
            </p:spPr>
          </p:pic>
        </p:grpSp>
      </p:grpSp>
      <p:sp>
        <p:nvSpPr>
          <p:cNvPr id="25" name="Ellipse 24"/>
          <p:cNvSpPr/>
          <p:nvPr/>
        </p:nvSpPr>
        <p:spPr>
          <a:xfrm>
            <a:off x="6909530" y="9375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6" name="Ellipse 25"/>
          <p:cNvSpPr/>
          <p:nvPr/>
        </p:nvSpPr>
        <p:spPr>
          <a:xfrm>
            <a:off x="467543" y="634090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7" name="Ellipse 26"/>
          <p:cNvSpPr/>
          <p:nvPr/>
        </p:nvSpPr>
        <p:spPr>
          <a:xfrm>
            <a:off x="754049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Ellipse 27"/>
          <p:cNvSpPr/>
          <p:nvPr/>
        </p:nvSpPr>
        <p:spPr>
          <a:xfrm>
            <a:off x="1040555" y="633474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9" name="Ellipse 28"/>
          <p:cNvSpPr/>
          <p:nvPr/>
        </p:nvSpPr>
        <p:spPr>
          <a:xfrm>
            <a:off x="1327061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0" name="Ellipse 29"/>
          <p:cNvSpPr/>
          <p:nvPr/>
        </p:nvSpPr>
        <p:spPr>
          <a:xfrm>
            <a:off x="1619060" y="633474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1" name="Ellipse 30"/>
          <p:cNvSpPr/>
          <p:nvPr/>
        </p:nvSpPr>
        <p:spPr>
          <a:xfrm>
            <a:off x="18968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2" name="Ellipse 31"/>
          <p:cNvSpPr/>
          <p:nvPr/>
        </p:nvSpPr>
        <p:spPr>
          <a:xfrm>
            <a:off x="21833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3" name="Ellipse 32"/>
          <p:cNvSpPr/>
          <p:nvPr/>
        </p:nvSpPr>
        <p:spPr>
          <a:xfrm>
            <a:off x="24698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4" name="Ellipse 33"/>
          <p:cNvSpPr/>
          <p:nvPr/>
        </p:nvSpPr>
        <p:spPr>
          <a:xfrm>
            <a:off x="27563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5" name="Ellipse 34"/>
          <p:cNvSpPr/>
          <p:nvPr/>
        </p:nvSpPr>
        <p:spPr>
          <a:xfrm>
            <a:off x="30483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6" name="Ellipse 35"/>
          <p:cNvSpPr/>
          <p:nvPr/>
        </p:nvSpPr>
        <p:spPr>
          <a:xfrm>
            <a:off x="3326143" y="6336627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7" name="Ellipse 36"/>
          <p:cNvSpPr/>
          <p:nvPr/>
        </p:nvSpPr>
        <p:spPr>
          <a:xfrm>
            <a:off x="3612649" y="633453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8" name="Ellipse 37"/>
          <p:cNvSpPr/>
          <p:nvPr/>
        </p:nvSpPr>
        <p:spPr>
          <a:xfrm>
            <a:off x="3899155" y="633047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39" name="Ellipse 38"/>
          <p:cNvSpPr/>
          <p:nvPr/>
        </p:nvSpPr>
        <p:spPr>
          <a:xfrm>
            <a:off x="4185661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0" name="Ellipse 39"/>
          <p:cNvSpPr/>
          <p:nvPr/>
        </p:nvSpPr>
        <p:spPr>
          <a:xfrm>
            <a:off x="4477660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Ellipse 40"/>
          <p:cNvSpPr/>
          <p:nvPr/>
        </p:nvSpPr>
        <p:spPr>
          <a:xfrm>
            <a:off x="4777329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2" name="Ellipse 41"/>
          <p:cNvSpPr/>
          <p:nvPr/>
        </p:nvSpPr>
        <p:spPr>
          <a:xfrm>
            <a:off x="5063835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3" name="Ellipse 42"/>
          <p:cNvSpPr/>
          <p:nvPr/>
        </p:nvSpPr>
        <p:spPr>
          <a:xfrm>
            <a:off x="5350341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4" name="Ellipse 43"/>
          <p:cNvSpPr/>
          <p:nvPr/>
        </p:nvSpPr>
        <p:spPr>
          <a:xfrm>
            <a:off x="5636847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5" name="Ellipse 44"/>
          <p:cNvSpPr/>
          <p:nvPr/>
        </p:nvSpPr>
        <p:spPr>
          <a:xfrm>
            <a:off x="5928846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6" name="Ellipse 45"/>
          <p:cNvSpPr/>
          <p:nvPr/>
        </p:nvSpPr>
        <p:spPr>
          <a:xfrm>
            <a:off x="6227427" y="6344961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7" name="Ellipse 46"/>
          <p:cNvSpPr/>
          <p:nvPr/>
        </p:nvSpPr>
        <p:spPr>
          <a:xfrm>
            <a:off x="6513933" y="634286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8" name="Ellipse 47"/>
          <p:cNvSpPr/>
          <p:nvPr/>
        </p:nvSpPr>
        <p:spPr>
          <a:xfrm>
            <a:off x="6800439" y="6338805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9" name="Ellipse 48"/>
          <p:cNvSpPr/>
          <p:nvPr/>
        </p:nvSpPr>
        <p:spPr>
          <a:xfrm>
            <a:off x="7086945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0" name="Ellipse 49"/>
          <p:cNvSpPr/>
          <p:nvPr/>
        </p:nvSpPr>
        <p:spPr>
          <a:xfrm>
            <a:off x="7378944" y="6338804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1" name="Ellipse 50"/>
          <p:cNvSpPr/>
          <p:nvPr/>
        </p:nvSpPr>
        <p:spPr>
          <a:xfrm>
            <a:off x="7657815" y="6330470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2" name="Ellipse 51"/>
          <p:cNvSpPr/>
          <p:nvPr/>
        </p:nvSpPr>
        <p:spPr>
          <a:xfrm>
            <a:off x="7944321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53" name="Ellipse 52"/>
          <p:cNvSpPr/>
          <p:nvPr/>
        </p:nvSpPr>
        <p:spPr>
          <a:xfrm>
            <a:off x="8236320" y="6330469"/>
            <a:ext cx="219075" cy="2190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48740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319</Words>
  <Application>Microsoft Office PowerPoint</Application>
  <PresentationFormat>Bildschirmpräsentation (4:3)</PresentationFormat>
  <Paragraphs>33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MathGAMES –  Numeracy Learning Guidebook Example</dc:title>
  <dc:creator>Roland</dc:creator>
  <cp:lastModifiedBy>Roland Schneidt</cp:lastModifiedBy>
  <cp:revision>104</cp:revision>
  <dcterms:created xsi:type="dcterms:W3CDTF">2015-10-21T14:12:34Z</dcterms:created>
  <dcterms:modified xsi:type="dcterms:W3CDTF">2017-05-08T07:14:14Z</dcterms:modified>
</cp:coreProperties>
</file>